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1382"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 id="1220" r:id="rId6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viewProps" Target="viewProp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tableStyles" Target="tableStyle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presProps" Target="pres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38113</TotalTime>
  <Words>57418</Words>
  <Application>Microsoft Office PowerPoint</Application>
  <PresentationFormat>Widescreen</PresentationFormat>
  <Paragraphs>7246</Paragraphs>
  <Slides>628</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628</vt:i4>
      </vt:variant>
    </vt:vector>
  </HeadingPairs>
  <TitlesOfParts>
    <vt:vector size="66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8639</cp:revision>
  <dcterms:created xsi:type="dcterms:W3CDTF">2015-10-09T06:09:34Z</dcterms:created>
  <dcterms:modified xsi:type="dcterms:W3CDTF">2021-06-14T08:33:19Z</dcterms:modified>
</cp:coreProperties>
</file>